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8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60648"/>
            <a:ext cx="7772400" cy="103797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Лекция 5. ПЕРЕМЕЩЕНИЕ ЖИДКОСТИ.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44824"/>
            <a:ext cx="7272808" cy="3865984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Классификация насосов.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Поршневые насосы.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Центробежные насосы.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Насосы специального назначения.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476672"/>
            <a:ext cx="7296819" cy="543455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Типы центробежных насосов</a:t>
            </a:r>
          </a:p>
          <a:p>
            <a:pPr algn="ctr">
              <a:buNone/>
            </a:pPr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Тихоходные 		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40-80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Нормальные		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80-150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Быстроходные 	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150-300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Полуосевые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300-600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Осевые			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600-1200</a:t>
            </a:r>
          </a:p>
          <a:p>
            <a:pPr marL="457200" indent="-45720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критерий быстроходности</a:t>
            </a:r>
          </a:p>
          <a:p>
            <a:pPr marL="457200" indent="-457200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57264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 Насосы специального назначения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340768"/>
            <a:ext cx="7584851" cy="18002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Для подачи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трудноперекачиваемых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сред (плодово-ягодная мезга, неразбавленная солодовая и хмелевая дробина, морковная кашка, кофейная гуща, проваренные и сырые куски мяса) применяют ротационные объемные насосы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мононасосы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2 - 0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2852936"/>
            <a:ext cx="5781964" cy="216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87824" y="5157192"/>
            <a:ext cx="261776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Схема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мононасоса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статор;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ротор;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замкнутая полость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 - 0001 - копия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404664"/>
            <a:ext cx="7926695" cy="2664296"/>
          </a:xfrm>
        </p:spPr>
      </p:pic>
      <p:sp>
        <p:nvSpPr>
          <p:cNvPr id="5" name="TextBox 4"/>
          <p:cNvSpPr txBox="1"/>
          <p:nvPr/>
        </p:nvSpPr>
        <p:spPr>
          <a:xfrm>
            <a:off x="2699792" y="2852936"/>
            <a:ext cx="41764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ротор;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статор;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обогревательная рубашка;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– нагнетательный штуцер;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 – сальник;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 – вал;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7 – корпус подшипника;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8 – уплотнительное кольцо;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9 – крышка;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10 – корпус;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11 – соединительная тяга;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12 – шарнир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 - 00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88640"/>
            <a:ext cx="3098827" cy="3744416"/>
          </a:xfrm>
        </p:spPr>
      </p:pic>
      <p:pic>
        <p:nvPicPr>
          <p:cNvPr id="5" name="Рисунок 4" descr="2 - 0002 - копия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3861048"/>
            <a:ext cx="3384376" cy="282256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355976" y="1556792"/>
            <a:ext cx="45365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Схема осевого насоса: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рабочее колесо;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корпус;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направляющий аппарат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44008" y="4365104"/>
            <a:ext cx="374441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Схема шестеренного насоса: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корпус;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2,3 – шестерни;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– нагнетательный штуцер;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 – всасывающий штуцер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4293096"/>
            <a:ext cx="5328592" cy="1872208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Схема центробежного смесителя жидкостей: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штуцер для подачи жидкостей;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смесительный барабан;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грейфер;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– штуцер для выхода смеси жидкостей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2 - 000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79712" y="260648"/>
            <a:ext cx="4841051" cy="386648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50063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Классификация насосов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268760"/>
            <a:ext cx="7512843" cy="4858486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Насос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это гидравлическая машина, которая преобразует механическую энергию электродвигателя в энергию перемещаемой жидкости.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По принципу действия различают насосы6</a:t>
            </a:r>
          </a:p>
          <a:p>
            <a:pPr marL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Объемные;</a:t>
            </a:r>
          </a:p>
          <a:p>
            <a:pPr marL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Лопастные (центробежные);</a:t>
            </a:r>
          </a:p>
          <a:p>
            <a:pPr marL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Вихревые;</a:t>
            </a:r>
          </a:p>
          <a:p>
            <a:pPr marL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Осевые.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Кроме того, для перекачивания жидкостей применяют струйные насосы, а также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газолифты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монтежю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в которых используется давление газа, пара или воды.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628800"/>
            <a:ext cx="7440835" cy="3168352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Подача (производительность)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это объемный расход жидкости, подаваемой насосом в нагнетательный трубопровод.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Напор насоса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удельная энергия, сообщаемая насосом единице массы перекачиваемой жидкости.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Полезная мощность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затрачиваемая на создание в жидкости потенциальной энергии давления и равна произведению массового расхода жидкости на напор.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50063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Поршневые насосы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340768"/>
            <a:ext cx="7224811" cy="4570454"/>
          </a:xfrm>
        </p:spPr>
        <p:txBody>
          <a:bodyPr>
            <a:normAutofit lnSpcReduction="1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/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Поршневые насосы работают по принципу вытеснения жидкости из цилиндров движущимся возвратно-поступательным плунжером или поршнем. 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При движении поршня вправо в левой части цилиндра создается разрежение, в результате чего открывается всасывающий клапан, и жидкость по всасывающему трубопроводу поступает в цилиндр. 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При ходе влево в цилиндре создается повышенное давление, при этом всасывающий клапан закрывается, нагнетательный открывается, а жидкость вытесняется поршнем из цилиндра в нагнетательный трубопровод.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Поршневые насосы могут быть вертикальными и горизонтальными.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 - 0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620688"/>
            <a:ext cx="5946887" cy="2893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31640" y="3861048"/>
            <a:ext cx="685585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Схема горизонтального поршневого насоса однократного действия: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– поршень;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– уплотнительные кольца;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– всасывающий клапан;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– крышка цилиндра;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 – нагнетательный клапан;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 – цилиндр;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 – кривошипно-шатунный механизм.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 - 00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27784" y="404664"/>
            <a:ext cx="4680520" cy="3254118"/>
          </a:xfrm>
        </p:spPr>
      </p:pic>
      <p:sp>
        <p:nvSpPr>
          <p:cNvPr id="5" name="TextBox 4"/>
          <p:cNvSpPr txBox="1"/>
          <p:nvPr/>
        </p:nvSpPr>
        <p:spPr>
          <a:xfrm>
            <a:off x="3203848" y="3717032"/>
            <a:ext cx="385522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Схема насоса двойного действия: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плунжер;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цилиндры;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всасывающие клапаны;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4, 5 – нагнетательные клапаны.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 - 00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476672"/>
            <a:ext cx="4529012" cy="3993224"/>
          </a:xfrm>
          <a:prstGeom prst="rect">
            <a:avLst/>
          </a:prstGeom>
        </p:spPr>
      </p:pic>
      <p:pic>
        <p:nvPicPr>
          <p:cNvPr id="5" name="Рисунок 4" descr="1 - 0003 - копия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99792" y="1916832"/>
            <a:ext cx="1274566" cy="158417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79712" y="4653136"/>
            <a:ext cx="589257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Схема насоса тройного действия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триплекс-насоса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цилиндры;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плунжеры;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коленчатый вал;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– шатуны.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60648"/>
            <a:ext cx="6683765" cy="50405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Центробежные насосы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908720"/>
            <a:ext cx="7224811" cy="5688632"/>
          </a:xfrm>
        </p:spPr>
        <p:txBody>
          <a:bodyPr>
            <a:normAutofit fontScale="92500" lnSpcReduction="2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Работа центробежных насосов основана на преобразовании кинетической энергии потока в потенциальную энергию давления. В таких насосах всасывание и нагнетание жидкости происходят под действием центробежной силы, возникающей при вращении рабочего колеса с лопатками в спиралевидном корпусе насоса.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Для анализа работы насосов используют частную и универсальную характеристики.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Задача регулирования работы центробежных насосов заключается в изменении подачи насоса. Это достигается изменением либо характеристики сети, либо характеристики насоса.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Характеристику сети изменяют, открывая или закрывая задвижку на нагнетательном трубопроводе. Регулирование подачи на всасывающем трубопроводе приводит к срыву в работе насоса.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Характеристики насоса можно изменить увеличением или уменьшением частоты вращения рабочего колена или изменением угла поворота лопастей (применяется в насосах большой производительности).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196752"/>
            <a:ext cx="4248472" cy="5256584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Схема центробежного насоса: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приемный клапан;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всасывающий трубопровод;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рабочее колесо;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– вал;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 – корпус;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 – нагнетательный трубопровод;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7 – обратный клапан;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8 – задвижка.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1 - 000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111552" y="404664"/>
            <a:ext cx="4032448" cy="562297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tf00001235</Template>
  <TotalTime>1100</TotalTime>
  <Words>243</Words>
  <Application>Microsoft Office PowerPoint</Application>
  <PresentationFormat>Экран (4:3)</PresentationFormat>
  <Paragraphs>95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Times New Roman</vt:lpstr>
      <vt:lpstr>Wingdings 3</vt:lpstr>
      <vt:lpstr>Wisp</vt:lpstr>
      <vt:lpstr>Лекция 5. ПЕРЕМЕЩЕНИЕ ЖИДКОСТИ.</vt:lpstr>
      <vt:lpstr>1. Классификация насосов</vt:lpstr>
      <vt:lpstr>Презентация PowerPoint</vt:lpstr>
      <vt:lpstr>2. Поршневые насосы</vt:lpstr>
      <vt:lpstr>Презентация PowerPoint</vt:lpstr>
      <vt:lpstr>Презентация PowerPoint</vt:lpstr>
      <vt:lpstr>Презентация PowerPoint</vt:lpstr>
      <vt:lpstr>3. Центробежные насосы</vt:lpstr>
      <vt:lpstr>Схема центробежного насоса:  1 – приемный клапан; 2 – всасывающий трубопровод; 3 – рабочее колесо; 4 – вал; 5 – корпус; 6 – нагнетательный трубопровод; 7 – обратный клапан; 8 – задвижка.</vt:lpstr>
      <vt:lpstr>Презентация PowerPoint</vt:lpstr>
      <vt:lpstr>4. Насосы специального назначения</vt:lpstr>
      <vt:lpstr>Презентация PowerPoint</vt:lpstr>
      <vt:lpstr>Презентация PowerPoint</vt:lpstr>
      <vt:lpstr>Схема центробежного смесителя жидкостей: 1 – штуцер для подачи жидкостей; 2 – смесительный барабан; 3 – грейфер; 4 – штуцер для выхода смеси жидкостей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ВВЕДЕНИЕ. ОСНОВНЫЕ ПОЛОЖЕНИЯ И НАУЧНЫЕ ОСНОВЫ ДИСЦИПЛИНЫ ПАПП.</dc:title>
  <dc:creator>Админ</dc:creator>
  <cp:lastModifiedBy>Админ</cp:lastModifiedBy>
  <cp:revision>82</cp:revision>
  <dcterms:created xsi:type="dcterms:W3CDTF">2018-09-26T07:23:22Z</dcterms:created>
  <dcterms:modified xsi:type="dcterms:W3CDTF">2020-10-19T07:17:51Z</dcterms:modified>
</cp:coreProperties>
</file>